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1" r:id="rId4"/>
    <p:sldId id="325" r:id="rId5"/>
    <p:sldId id="416" r:id="rId6"/>
    <p:sldId id="417" r:id="rId7"/>
    <p:sldId id="418" r:id="rId8"/>
    <p:sldId id="419" r:id="rId9"/>
    <p:sldId id="420" r:id="rId10"/>
    <p:sldId id="421" r:id="rId11"/>
    <p:sldId id="422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44" r:id="rId24"/>
    <p:sldId id="345" r:id="rId25"/>
    <p:sldId id="346" r:id="rId26"/>
    <p:sldId id="347" r:id="rId27"/>
    <p:sldId id="350" r:id="rId28"/>
    <p:sldId id="352" r:id="rId29"/>
    <p:sldId id="353" r:id="rId30"/>
    <p:sldId id="354" r:id="rId31"/>
    <p:sldId id="358" r:id="rId32"/>
    <p:sldId id="360" r:id="rId33"/>
    <p:sldId id="363" r:id="rId34"/>
    <p:sldId id="364" r:id="rId35"/>
    <p:sldId id="366" r:id="rId36"/>
    <p:sldId id="365" r:id="rId37"/>
    <p:sldId id="367" r:id="rId38"/>
    <p:sldId id="368" r:id="rId39"/>
    <p:sldId id="369" r:id="rId40"/>
    <p:sldId id="370" r:id="rId41"/>
    <p:sldId id="371" r:id="rId42"/>
    <p:sldId id="373" r:id="rId43"/>
    <p:sldId id="374" r:id="rId44"/>
    <p:sldId id="375" r:id="rId45"/>
    <p:sldId id="377" r:id="rId46"/>
    <p:sldId id="385" r:id="rId47"/>
    <p:sldId id="378" r:id="rId48"/>
    <p:sldId id="380" r:id="rId49"/>
    <p:sldId id="387" r:id="rId50"/>
    <p:sldId id="386" r:id="rId51"/>
    <p:sldId id="381" r:id="rId52"/>
    <p:sldId id="324" r:id="rId53"/>
    <p:sldId id="263" r:id="rId5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Villarruel" initials="MV" lastIdx="2" clrIdx="0">
    <p:extLst>
      <p:ext uri="{19B8F6BF-5375-455C-9EA6-DF929625EA0E}">
        <p15:presenceInfo xmlns:p15="http://schemas.microsoft.com/office/powerpoint/2012/main" userId="Michael Villarru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83925D-3224-4A03-65CC-ED698316248F}" v="20" dt="2025-01-25T04:36:52.125"/>
    <p1510:client id="{D38C5D59-F721-8E7C-FAC2-B18D9334A4E0}" v="7" dt="2025-01-25T04:35:02.5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FRANCISCO REYES SALAZAR" userId="S::jfreyes4@espe.edu.ec::12e954b5-6c74-4951-936c-7d2a895d7eb5" providerId="AD" clId="Web-{3F437959-9333-F842-9E43-229C772481A0}"/>
    <pc:docChg chg="modSld">
      <pc:chgData name="JUAN FRANCISCO REYES SALAZAR" userId="S::jfreyes4@espe.edu.ec::12e954b5-6c74-4951-936c-7d2a895d7eb5" providerId="AD" clId="Web-{3F437959-9333-F842-9E43-229C772481A0}" dt="2024-12-15T05:30:53.361" v="15" actId="14100"/>
      <pc:docMkLst>
        <pc:docMk/>
      </pc:docMkLst>
      <pc:sldChg chg="modSp">
        <pc:chgData name="JUAN FRANCISCO REYES SALAZAR" userId="S::jfreyes4@espe.edu.ec::12e954b5-6c74-4951-936c-7d2a895d7eb5" providerId="AD" clId="Web-{3F437959-9333-F842-9E43-229C772481A0}" dt="2024-12-15T05:30:10.875" v="5" actId="20577"/>
        <pc:sldMkLst>
          <pc:docMk/>
          <pc:sldMk cId="4206866613" sldId="258"/>
        </pc:sldMkLst>
        <pc:spChg chg="mod">
          <ac:chgData name="JUAN FRANCISCO REYES SALAZAR" userId="S::jfreyes4@espe.edu.ec::12e954b5-6c74-4951-936c-7d2a895d7eb5" providerId="AD" clId="Web-{3F437959-9333-F842-9E43-229C772481A0}" dt="2024-12-15T05:30:10.875" v="5" actId="20577"/>
          <ac:spMkLst>
            <pc:docMk/>
            <pc:sldMk cId="4206866613" sldId="258"/>
            <ac:spMk id="2" creationId="{E8956176-055A-4F41-9A1C-5A8ABC57AE1B}"/>
          </ac:spMkLst>
        </pc:spChg>
      </pc:sldChg>
      <pc:sldChg chg="modSp">
        <pc:chgData name="JUAN FRANCISCO REYES SALAZAR" userId="S::jfreyes4@espe.edu.ec::12e954b5-6c74-4951-936c-7d2a895d7eb5" providerId="AD" clId="Web-{3F437959-9333-F842-9E43-229C772481A0}" dt="2024-12-15T05:30:05.953" v="4" actId="20577"/>
        <pc:sldMkLst>
          <pc:docMk/>
          <pc:sldMk cId="3141142147" sldId="261"/>
        </pc:sldMkLst>
        <pc:spChg chg="mod">
          <ac:chgData name="JUAN FRANCISCO REYES SALAZAR" userId="S::jfreyes4@espe.edu.ec::12e954b5-6c74-4951-936c-7d2a895d7eb5" providerId="AD" clId="Web-{3F437959-9333-F842-9E43-229C772481A0}" dt="2024-12-15T05:30:05.953" v="4" actId="20577"/>
          <ac:spMkLst>
            <pc:docMk/>
            <pc:sldMk cId="3141142147" sldId="261"/>
            <ac:spMk id="3" creationId="{93B8F572-C439-414C-90FA-BE3C081E9B98}"/>
          </ac:spMkLst>
        </pc:spChg>
      </pc:sldChg>
      <pc:sldChg chg="addSp delSp modSp">
        <pc:chgData name="JUAN FRANCISCO REYES SALAZAR" userId="S::jfreyes4@espe.edu.ec::12e954b5-6c74-4951-936c-7d2a895d7eb5" providerId="AD" clId="Web-{3F437959-9333-F842-9E43-229C772481A0}" dt="2024-12-15T05:30:53.361" v="15" actId="14100"/>
        <pc:sldMkLst>
          <pc:docMk/>
          <pc:sldMk cId="865893597" sldId="325"/>
        </pc:sldMkLst>
        <pc:spChg chg="del mod">
          <ac:chgData name="JUAN FRANCISCO REYES SALAZAR" userId="S::jfreyes4@espe.edu.ec::12e954b5-6c74-4951-936c-7d2a895d7eb5" providerId="AD" clId="Web-{3F437959-9333-F842-9E43-229C772481A0}" dt="2024-12-15T05:30:46.454" v="11"/>
          <ac:spMkLst>
            <pc:docMk/>
            <pc:sldMk cId="865893597" sldId="325"/>
            <ac:spMk id="12" creationId="{ECAB1C46-2F69-642E-ADE3-F79FFA709829}"/>
          </ac:spMkLst>
        </pc:spChg>
        <pc:picChg chg="add mod">
          <ac:chgData name="JUAN FRANCISCO REYES SALAZAR" userId="S::jfreyes4@espe.edu.ec::12e954b5-6c74-4951-936c-7d2a895d7eb5" providerId="AD" clId="Web-{3F437959-9333-F842-9E43-229C772481A0}" dt="2024-12-15T05:30:53.361" v="15" actId="14100"/>
          <ac:picMkLst>
            <pc:docMk/>
            <pc:sldMk cId="865893597" sldId="325"/>
            <ac:picMk id="4" creationId="{984B09DE-183D-7537-6A4C-E45D234F1E4B}"/>
          </ac:picMkLst>
        </pc:picChg>
        <pc:picChg chg="del">
          <ac:chgData name="JUAN FRANCISCO REYES SALAZAR" userId="S::jfreyes4@espe.edu.ec::12e954b5-6c74-4951-936c-7d2a895d7eb5" providerId="AD" clId="Web-{3F437959-9333-F842-9E43-229C772481A0}" dt="2024-12-15T05:30:37.016" v="6"/>
          <ac:picMkLst>
            <pc:docMk/>
            <pc:sldMk cId="865893597" sldId="325"/>
            <ac:picMk id="7" creationId="{3655D373-858D-5DCD-4A6F-AF9356B042D2}"/>
          </ac:picMkLst>
        </pc:picChg>
      </pc:sldChg>
    </pc:docChg>
  </pc:docChgLst>
  <pc:docChgLst>
    <pc:chgData name="JUAN FRANCISCO REYES SALAZAR" userId="S::jfreyes4@espe.edu.ec::12e954b5-6c74-4951-936c-7d2a895d7eb5" providerId="AD" clId="Web-{AF83925D-3224-4A03-65CC-ED698316248F}"/>
    <pc:docChg chg="modSld">
      <pc:chgData name="JUAN FRANCISCO REYES SALAZAR" userId="S::jfreyes4@espe.edu.ec::12e954b5-6c74-4951-936c-7d2a895d7eb5" providerId="AD" clId="Web-{AF83925D-3224-4A03-65CC-ED698316248F}" dt="2025-01-25T04:36:51.813" v="15" actId="20577"/>
      <pc:docMkLst>
        <pc:docMk/>
      </pc:docMkLst>
      <pc:sldChg chg="modSp">
        <pc:chgData name="JUAN FRANCISCO REYES SALAZAR" userId="S::jfreyes4@espe.edu.ec::12e954b5-6c74-4951-936c-7d2a895d7eb5" providerId="AD" clId="Web-{AF83925D-3224-4A03-65CC-ED698316248F}" dt="2025-01-25T04:36:51.813" v="15" actId="20577"/>
        <pc:sldMkLst>
          <pc:docMk/>
          <pc:sldMk cId="41638469" sldId="419"/>
        </pc:sldMkLst>
        <pc:spChg chg="mod">
          <ac:chgData name="JUAN FRANCISCO REYES SALAZAR" userId="S::jfreyes4@espe.edu.ec::12e954b5-6c74-4951-936c-7d2a895d7eb5" providerId="AD" clId="Web-{AF83925D-3224-4A03-65CC-ED698316248F}" dt="2025-01-25T04:36:51.813" v="15" actId="20577"/>
          <ac:spMkLst>
            <pc:docMk/>
            <pc:sldMk cId="41638469" sldId="419"/>
            <ac:spMk id="3" creationId="{93B8F572-C439-414C-90FA-BE3C081E9B98}"/>
          </ac:spMkLst>
        </pc:spChg>
      </pc:sldChg>
      <pc:sldChg chg="modSp">
        <pc:chgData name="JUAN FRANCISCO REYES SALAZAR" userId="S::jfreyes4@espe.edu.ec::12e954b5-6c74-4951-936c-7d2a895d7eb5" providerId="AD" clId="Web-{AF83925D-3224-4A03-65CC-ED698316248F}" dt="2025-01-25T04:36:49.500" v="13" actId="20577"/>
        <pc:sldMkLst>
          <pc:docMk/>
          <pc:sldMk cId="1644733645" sldId="420"/>
        </pc:sldMkLst>
        <pc:spChg chg="mod">
          <ac:chgData name="JUAN FRANCISCO REYES SALAZAR" userId="S::jfreyes4@espe.edu.ec::12e954b5-6c74-4951-936c-7d2a895d7eb5" providerId="AD" clId="Web-{AF83925D-3224-4A03-65CC-ED698316248F}" dt="2025-01-25T04:36:49.500" v="13" actId="20577"/>
          <ac:spMkLst>
            <pc:docMk/>
            <pc:sldMk cId="1644733645" sldId="420"/>
            <ac:spMk id="3" creationId="{93B8F572-C439-414C-90FA-BE3C081E9B98}"/>
          </ac:spMkLst>
        </pc:spChg>
      </pc:sldChg>
      <pc:sldChg chg="modSp">
        <pc:chgData name="JUAN FRANCISCO REYES SALAZAR" userId="S::jfreyes4@espe.edu.ec::12e954b5-6c74-4951-936c-7d2a895d7eb5" providerId="AD" clId="Web-{AF83925D-3224-4A03-65CC-ED698316248F}" dt="2025-01-25T04:36:46.594" v="11" actId="20577"/>
        <pc:sldMkLst>
          <pc:docMk/>
          <pc:sldMk cId="3038997881" sldId="421"/>
        </pc:sldMkLst>
        <pc:spChg chg="mod">
          <ac:chgData name="JUAN FRANCISCO REYES SALAZAR" userId="S::jfreyes4@espe.edu.ec::12e954b5-6c74-4951-936c-7d2a895d7eb5" providerId="AD" clId="Web-{AF83925D-3224-4A03-65CC-ED698316248F}" dt="2025-01-25T04:36:46.594" v="11" actId="20577"/>
          <ac:spMkLst>
            <pc:docMk/>
            <pc:sldMk cId="3038997881" sldId="421"/>
            <ac:spMk id="3" creationId="{93B8F572-C439-414C-90FA-BE3C081E9B98}"/>
          </ac:spMkLst>
        </pc:spChg>
      </pc:sldChg>
    </pc:docChg>
  </pc:docChgLst>
  <pc:docChgLst>
    <pc:chgData name="JUAN FRANCISCO REYES SALAZAR" userId="12e954b5-6c74-4951-936c-7d2a895d7eb5" providerId="ADAL" clId="{CE485D0E-0836-443E-89F9-C07C997AA956}"/>
    <pc:docChg chg="undo custSel modSld">
      <pc:chgData name="JUAN FRANCISCO REYES SALAZAR" userId="12e954b5-6c74-4951-936c-7d2a895d7eb5" providerId="ADAL" clId="{CE485D0E-0836-443E-89F9-C07C997AA956}" dt="2024-12-15T05:18:58.746" v="153" actId="1076"/>
      <pc:docMkLst>
        <pc:docMk/>
      </pc:docMkLst>
      <pc:sldChg chg="modSp mod">
        <pc:chgData name="JUAN FRANCISCO REYES SALAZAR" userId="12e954b5-6c74-4951-936c-7d2a895d7eb5" providerId="ADAL" clId="{CE485D0E-0836-443E-89F9-C07C997AA956}" dt="2024-12-15T05:10:40.773" v="15" actId="1076"/>
        <pc:sldMkLst>
          <pc:docMk/>
          <pc:sldMk cId="4206866613" sldId="258"/>
        </pc:sldMkLst>
        <pc:spChg chg="mod">
          <ac:chgData name="JUAN FRANCISCO REYES SALAZAR" userId="12e954b5-6c74-4951-936c-7d2a895d7eb5" providerId="ADAL" clId="{CE485D0E-0836-443E-89F9-C07C997AA956}" dt="2024-12-15T05:10:34.131" v="14" actId="20577"/>
          <ac:spMkLst>
            <pc:docMk/>
            <pc:sldMk cId="4206866613" sldId="258"/>
            <ac:spMk id="2" creationId="{E8956176-055A-4F41-9A1C-5A8ABC57AE1B}"/>
          </ac:spMkLst>
        </pc:spChg>
        <pc:spChg chg="mod">
          <ac:chgData name="JUAN FRANCISCO REYES SALAZAR" userId="12e954b5-6c74-4951-936c-7d2a895d7eb5" providerId="ADAL" clId="{CE485D0E-0836-443E-89F9-C07C997AA956}" dt="2024-12-15T05:10:40.773" v="15" actId="1076"/>
          <ac:spMkLst>
            <pc:docMk/>
            <pc:sldMk cId="4206866613" sldId="258"/>
            <ac:spMk id="3" creationId="{3D0C571E-A349-4667-927F-5916BE6073A2}"/>
          </ac:spMkLst>
        </pc:spChg>
        <pc:spChg chg="mod">
          <ac:chgData name="JUAN FRANCISCO REYES SALAZAR" userId="12e954b5-6c74-4951-936c-7d2a895d7eb5" providerId="ADAL" clId="{CE485D0E-0836-443E-89F9-C07C997AA956}" dt="2024-12-15T05:10:01.940" v="1" actId="20577"/>
          <ac:spMkLst>
            <pc:docMk/>
            <pc:sldMk cId="4206866613" sldId="258"/>
            <ac:spMk id="5" creationId="{1967A448-01D9-4956-A50F-F9BFFBEC42EB}"/>
          </ac:spMkLst>
        </pc:spChg>
      </pc:sldChg>
      <pc:sldChg chg="modSp mod">
        <pc:chgData name="JUAN FRANCISCO REYES SALAZAR" userId="12e954b5-6c74-4951-936c-7d2a895d7eb5" providerId="ADAL" clId="{CE485D0E-0836-443E-89F9-C07C997AA956}" dt="2024-12-15T05:10:22.354" v="10" actId="20577"/>
        <pc:sldMkLst>
          <pc:docMk/>
          <pc:sldMk cId="3141142147" sldId="261"/>
        </pc:sldMkLst>
        <pc:spChg chg="mod">
          <ac:chgData name="JUAN FRANCISCO REYES SALAZAR" userId="12e954b5-6c74-4951-936c-7d2a895d7eb5" providerId="ADAL" clId="{CE485D0E-0836-443E-89F9-C07C997AA956}" dt="2024-12-15T05:10:22.354" v="10" actId="20577"/>
          <ac:spMkLst>
            <pc:docMk/>
            <pc:sldMk cId="3141142147" sldId="261"/>
            <ac:spMk id="3" creationId="{93B8F572-C439-414C-90FA-BE3C081E9B98}"/>
          </ac:spMkLst>
        </pc:spChg>
      </pc:sldChg>
      <pc:sldChg chg="addSp delSp modSp mod">
        <pc:chgData name="JUAN FRANCISCO REYES SALAZAR" userId="12e954b5-6c74-4951-936c-7d2a895d7eb5" providerId="ADAL" clId="{CE485D0E-0836-443E-89F9-C07C997AA956}" dt="2024-12-15T05:17:15.708" v="54" actId="14100"/>
        <pc:sldMkLst>
          <pc:docMk/>
          <pc:sldMk cId="865893597" sldId="325"/>
        </pc:sldMkLst>
        <pc:spChg chg="mod">
          <ac:chgData name="JUAN FRANCISCO REYES SALAZAR" userId="12e954b5-6c74-4951-936c-7d2a895d7eb5" providerId="ADAL" clId="{CE485D0E-0836-443E-89F9-C07C997AA956}" dt="2024-12-15T05:16:44.306" v="31" actId="14100"/>
          <ac:spMkLst>
            <pc:docMk/>
            <pc:sldMk cId="865893597" sldId="325"/>
            <ac:spMk id="3" creationId="{93B8F572-C439-414C-90FA-BE3C081E9B98}"/>
          </ac:spMkLst>
        </pc:spChg>
        <pc:spChg chg="add mod">
          <ac:chgData name="JUAN FRANCISCO REYES SALAZAR" userId="12e954b5-6c74-4951-936c-7d2a895d7eb5" providerId="ADAL" clId="{CE485D0E-0836-443E-89F9-C07C997AA956}" dt="2024-12-15T05:17:15.708" v="54" actId="14100"/>
          <ac:spMkLst>
            <pc:docMk/>
            <pc:sldMk cId="865893597" sldId="325"/>
            <ac:spMk id="12" creationId="{ECAB1C46-2F69-642E-ADE3-F79FFA709829}"/>
          </ac:spMkLst>
        </pc:spChg>
        <pc:picChg chg="del">
          <ac:chgData name="JUAN FRANCISCO REYES SALAZAR" userId="12e954b5-6c74-4951-936c-7d2a895d7eb5" providerId="ADAL" clId="{CE485D0E-0836-443E-89F9-C07C997AA956}" dt="2024-12-15T05:16:22.235" v="25" actId="478"/>
          <ac:picMkLst>
            <pc:docMk/>
            <pc:sldMk cId="865893597" sldId="325"/>
            <ac:picMk id="6" creationId="{280529DA-DEED-A35C-0ED6-F8AD005BEA19}"/>
          </ac:picMkLst>
        </pc:picChg>
        <pc:picChg chg="add mod">
          <ac:chgData name="JUAN FRANCISCO REYES SALAZAR" userId="12e954b5-6c74-4951-936c-7d2a895d7eb5" providerId="ADAL" clId="{CE485D0E-0836-443E-89F9-C07C997AA956}" dt="2024-12-15T05:16:49.639" v="34" actId="1076"/>
          <ac:picMkLst>
            <pc:docMk/>
            <pc:sldMk cId="865893597" sldId="325"/>
            <ac:picMk id="7" creationId="{3655D373-858D-5DCD-4A6F-AF9356B042D2}"/>
          </ac:picMkLst>
        </pc:picChg>
        <pc:picChg chg="add del">
          <ac:chgData name="JUAN FRANCISCO REYES SALAZAR" userId="12e954b5-6c74-4951-936c-7d2a895d7eb5" providerId="ADAL" clId="{CE485D0E-0836-443E-89F9-C07C997AA956}" dt="2024-12-15T05:16:53.102" v="36" actId="22"/>
          <ac:picMkLst>
            <pc:docMk/>
            <pc:sldMk cId="865893597" sldId="325"/>
            <ac:picMk id="9" creationId="{2B57EE93-2B1F-E1F1-919F-E618395A7152}"/>
          </ac:picMkLst>
        </pc:picChg>
        <pc:picChg chg="add del">
          <ac:chgData name="JUAN FRANCISCO REYES SALAZAR" userId="12e954b5-6c74-4951-936c-7d2a895d7eb5" providerId="ADAL" clId="{CE485D0E-0836-443E-89F9-C07C997AA956}" dt="2024-12-15T05:16:58.169" v="38" actId="22"/>
          <ac:picMkLst>
            <pc:docMk/>
            <pc:sldMk cId="865893597" sldId="325"/>
            <ac:picMk id="11" creationId="{EB680134-AD9F-A83D-1D96-84AFD3D674C7}"/>
          </ac:picMkLst>
        </pc:picChg>
      </pc:sldChg>
      <pc:sldChg chg="addSp delSp modSp mod">
        <pc:chgData name="JUAN FRANCISCO REYES SALAZAR" userId="12e954b5-6c74-4951-936c-7d2a895d7eb5" providerId="ADAL" clId="{CE485D0E-0836-443E-89F9-C07C997AA956}" dt="2024-12-15T05:18:58.746" v="153" actId="1076"/>
        <pc:sldMkLst>
          <pc:docMk/>
          <pc:sldMk cId="2372064775" sldId="326"/>
        </pc:sldMkLst>
        <pc:spChg chg="mod">
          <ac:chgData name="JUAN FRANCISCO REYES SALAZAR" userId="12e954b5-6c74-4951-936c-7d2a895d7eb5" providerId="ADAL" clId="{CE485D0E-0836-443E-89F9-C07C997AA956}" dt="2024-12-15T05:18:38.233" v="149" actId="20577"/>
          <ac:spMkLst>
            <pc:docMk/>
            <pc:sldMk cId="2372064775" sldId="326"/>
            <ac:spMk id="3" creationId="{93B8F572-C439-414C-90FA-BE3C081E9B98}"/>
          </ac:spMkLst>
        </pc:spChg>
        <pc:picChg chg="del">
          <ac:chgData name="JUAN FRANCISCO REYES SALAZAR" userId="12e954b5-6c74-4951-936c-7d2a895d7eb5" providerId="ADAL" clId="{CE485D0E-0836-443E-89F9-C07C997AA956}" dt="2024-12-15T05:17:40.846" v="72" actId="478"/>
          <ac:picMkLst>
            <pc:docMk/>
            <pc:sldMk cId="2372064775" sldId="326"/>
            <ac:picMk id="4" creationId="{4A510765-49F5-A5A6-5A18-7FC81482CDAC}"/>
          </ac:picMkLst>
        </pc:picChg>
        <pc:picChg chg="add del mod">
          <ac:chgData name="JUAN FRANCISCO REYES SALAZAR" userId="12e954b5-6c74-4951-936c-7d2a895d7eb5" providerId="ADAL" clId="{CE485D0E-0836-443E-89F9-C07C997AA956}" dt="2024-12-15T05:18:55.104" v="150" actId="478"/>
          <ac:picMkLst>
            <pc:docMk/>
            <pc:sldMk cId="2372064775" sldId="326"/>
            <ac:picMk id="7" creationId="{021B8CEF-E2B1-F4A4-EA4D-875C2C65AFDE}"/>
          </ac:picMkLst>
        </pc:picChg>
        <pc:picChg chg="add mod">
          <ac:chgData name="JUAN FRANCISCO REYES SALAZAR" userId="12e954b5-6c74-4951-936c-7d2a895d7eb5" providerId="ADAL" clId="{CE485D0E-0836-443E-89F9-C07C997AA956}" dt="2024-12-15T05:18:58.746" v="153" actId="1076"/>
          <ac:picMkLst>
            <pc:docMk/>
            <pc:sldMk cId="2372064775" sldId="326"/>
            <ac:picMk id="9" creationId="{6369C862-C397-1A2E-6E45-B5E99BFEA0CF}"/>
          </ac:picMkLst>
        </pc:picChg>
      </pc:sldChg>
      <pc:sldChg chg="modSp mod">
        <pc:chgData name="JUAN FRANCISCO REYES SALAZAR" userId="12e954b5-6c74-4951-936c-7d2a895d7eb5" providerId="ADAL" clId="{CE485D0E-0836-443E-89F9-C07C997AA956}" dt="2024-12-15T05:18:09.351" v="77" actId="1076"/>
        <pc:sldMkLst>
          <pc:docMk/>
          <pc:sldMk cId="1570658669" sldId="327"/>
        </pc:sldMkLst>
        <pc:spChg chg="mod">
          <ac:chgData name="JUAN FRANCISCO REYES SALAZAR" userId="12e954b5-6c74-4951-936c-7d2a895d7eb5" providerId="ADAL" clId="{CE485D0E-0836-443E-89F9-C07C997AA956}" dt="2024-12-15T05:18:09.351" v="77" actId="1076"/>
          <ac:spMkLst>
            <pc:docMk/>
            <pc:sldMk cId="1570658669" sldId="327"/>
            <ac:spMk id="3" creationId="{93B8F572-C439-414C-90FA-BE3C081E9B98}"/>
          </ac:spMkLst>
        </pc:spChg>
      </pc:sldChg>
    </pc:docChg>
  </pc:docChgLst>
  <pc:docChgLst>
    <pc:chgData name="JUAN FRANCISCO REYES SALAZAR" userId="S::jfreyes4@espe.edu.ec::12e954b5-6c74-4951-936c-7d2a895d7eb5" providerId="AD" clId="Web-{D38C5D59-F721-8E7C-FAC2-B18D9334A4E0}"/>
    <pc:docChg chg="addSld">
      <pc:chgData name="JUAN FRANCISCO REYES SALAZAR" userId="S::jfreyes4@espe.edu.ec::12e954b5-6c74-4951-936c-7d2a895d7eb5" providerId="AD" clId="Web-{D38C5D59-F721-8E7C-FAC2-B18D9334A4E0}" dt="2025-01-25T04:35:02.507" v="6"/>
      <pc:docMkLst>
        <pc:docMk/>
      </pc:docMkLst>
      <pc:sldChg chg="add">
        <pc:chgData name="JUAN FRANCISCO REYES SALAZAR" userId="S::jfreyes4@espe.edu.ec::12e954b5-6c74-4951-936c-7d2a895d7eb5" providerId="AD" clId="Web-{D38C5D59-F721-8E7C-FAC2-B18D9334A4E0}" dt="2025-01-25T04:35:02.460" v="0"/>
        <pc:sldMkLst>
          <pc:docMk/>
          <pc:sldMk cId="441894036" sldId="416"/>
        </pc:sldMkLst>
      </pc:sldChg>
      <pc:sldChg chg="add">
        <pc:chgData name="JUAN FRANCISCO REYES SALAZAR" userId="S::jfreyes4@espe.edu.ec::12e954b5-6c74-4951-936c-7d2a895d7eb5" providerId="AD" clId="Web-{D38C5D59-F721-8E7C-FAC2-B18D9334A4E0}" dt="2025-01-25T04:35:02.475" v="1"/>
        <pc:sldMkLst>
          <pc:docMk/>
          <pc:sldMk cId="3067241850" sldId="417"/>
        </pc:sldMkLst>
      </pc:sldChg>
      <pc:sldChg chg="add">
        <pc:chgData name="JUAN FRANCISCO REYES SALAZAR" userId="S::jfreyes4@espe.edu.ec::12e954b5-6c74-4951-936c-7d2a895d7eb5" providerId="AD" clId="Web-{D38C5D59-F721-8E7C-FAC2-B18D9334A4E0}" dt="2025-01-25T04:35:02.475" v="2"/>
        <pc:sldMkLst>
          <pc:docMk/>
          <pc:sldMk cId="3981359475" sldId="418"/>
        </pc:sldMkLst>
      </pc:sldChg>
      <pc:sldChg chg="add">
        <pc:chgData name="JUAN FRANCISCO REYES SALAZAR" userId="S::jfreyes4@espe.edu.ec::12e954b5-6c74-4951-936c-7d2a895d7eb5" providerId="AD" clId="Web-{D38C5D59-F721-8E7C-FAC2-B18D9334A4E0}" dt="2025-01-25T04:35:02.491" v="3"/>
        <pc:sldMkLst>
          <pc:docMk/>
          <pc:sldMk cId="41638469" sldId="419"/>
        </pc:sldMkLst>
      </pc:sldChg>
      <pc:sldChg chg="add">
        <pc:chgData name="JUAN FRANCISCO REYES SALAZAR" userId="S::jfreyes4@espe.edu.ec::12e954b5-6c74-4951-936c-7d2a895d7eb5" providerId="AD" clId="Web-{D38C5D59-F721-8E7C-FAC2-B18D9334A4E0}" dt="2025-01-25T04:35:02.491" v="4"/>
        <pc:sldMkLst>
          <pc:docMk/>
          <pc:sldMk cId="1644733645" sldId="420"/>
        </pc:sldMkLst>
      </pc:sldChg>
      <pc:sldChg chg="add">
        <pc:chgData name="JUAN FRANCISCO REYES SALAZAR" userId="S::jfreyes4@espe.edu.ec::12e954b5-6c74-4951-936c-7d2a895d7eb5" providerId="AD" clId="Web-{D38C5D59-F721-8E7C-FAC2-B18D9334A4E0}" dt="2025-01-25T04:35:02.507" v="5"/>
        <pc:sldMkLst>
          <pc:docMk/>
          <pc:sldMk cId="3038997881" sldId="421"/>
        </pc:sldMkLst>
      </pc:sldChg>
      <pc:sldChg chg="add">
        <pc:chgData name="JUAN FRANCISCO REYES SALAZAR" userId="S::jfreyes4@espe.edu.ec::12e954b5-6c74-4951-936c-7d2a895d7eb5" providerId="AD" clId="Web-{D38C5D59-F721-8E7C-FAC2-B18D9334A4E0}" dt="2025-01-25T04:35:02.507" v="6"/>
        <pc:sldMkLst>
          <pc:docMk/>
          <pc:sldMk cId="442110598" sldId="42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06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19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802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042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156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8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274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06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831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541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505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951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746" descr="Imagen que contiene interior, mamífero, gato, viendo&#10;&#10;Descripción generada automáticamente">
            <a:extLst>
              <a:ext uri="{FF2B5EF4-FFF2-40B4-BE49-F238E27FC236}">
                <a16:creationId xmlns:a16="http://schemas.microsoft.com/office/drawing/2014/main" id="{BBAE8688-7789-37CD-C915-4E7508D92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820" y="4458072"/>
            <a:ext cx="2658905" cy="166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956176-055A-4F41-9A1C-5A8ABC57A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3064523"/>
            <a:ext cx="10993549" cy="1239253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MANUAL</a:t>
            </a:r>
            <a:br>
              <a:rPr lang="es-ES" dirty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>VIAJECITOS SA SOAP EN LA NUBE DOTNET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0C571E-A349-4667-927F-5916BE607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956" y="4861345"/>
            <a:ext cx="4261531" cy="1812758"/>
          </a:xfrm>
        </p:spPr>
        <p:txBody>
          <a:bodyPr>
            <a:normAutofit/>
          </a:bodyPr>
          <a:lstStyle/>
          <a:p>
            <a:r>
              <a:rPr lang="es-EC" b="1" dirty="0">
                <a:solidFill>
                  <a:schemeClr val="bg1"/>
                </a:solidFill>
              </a:rPr>
              <a:t>Integrantes:</a:t>
            </a:r>
            <a:r>
              <a:rPr lang="es-EC" dirty="0">
                <a:solidFill>
                  <a:schemeClr val="bg1"/>
                </a:solidFill>
              </a:rPr>
              <a:t> 	CAMILA MORALES</a:t>
            </a:r>
          </a:p>
          <a:p>
            <a:r>
              <a:rPr lang="es-EC" dirty="0">
                <a:solidFill>
                  <a:schemeClr val="bg1"/>
                </a:solidFill>
              </a:rPr>
              <a:t>				CRISTIAN TELLO</a:t>
            </a:r>
          </a:p>
          <a:p>
            <a:endParaRPr lang="es-EC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para espe">
            <a:extLst>
              <a:ext uri="{FF2B5EF4-FFF2-40B4-BE49-F238E27FC236}">
                <a16:creationId xmlns:a16="http://schemas.microsoft.com/office/drawing/2014/main" id="{F414D571-4BC8-480A-8CAB-8B16FE515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97" y="716302"/>
            <a:ext cx="11647502" cy="21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1967A448-01D9-4956-A50F-F9BFFBEC42EB}"/>
              </a:ext>
            </a:extLst>
          </p:cNvPr>
          <p:cNvSpPr txBox="1">
            <a:spLocks/>
          </p:cNvSpPr>
          <p:nvPr/>
        </p:nvSpPr>
        <p:spPr>
          <a:xfrm>
            <a:off x="9037063" y="5589037"/>
            <a:ext cx="2850137" cy="9481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es-EC" sz="1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FECHA:  </a:t>
            </a:r>
            <a:r>
              <a:rPr lang="es-EC" b="1" dirty="0">
                <a:solidFill>
                  <a:prstClr val="white"/>
                </a:solidFill>
                <a:latin typeface="Gill Sans MT" panose="020B0502020104020203"/>
              </a:rPr>
              <a:t>11/07/2025</a:t>
            </a:r>
            <a:endParaRPr lang="es-EC" dirty="0">
              <a:solidFill>
                <a:prstClr val="white"/>
              </a:solidFill>
              <a:latin typeface="Gill Sans MT" panose="020B0502020104020203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es-EC" sz="1600" b="1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Ing</a:t>
            </a:r>
            <a:r>
              <a:rPr kumimoji="0" lang="es-EC" sz="1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: </a:t>
            </a:r>
            <a:r>
              <a:rPr kumimoji="0" lang="es-EC" sz="16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Campaña mauricio</a:t>
            </a:r>
            <a:endParaRPr kumimoji="0" lang="es-EC" sz="1600" b="1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B78AAB0-61A1-4632-A25D-4FC9433D59B1}"/>
              </a:ext>
            </a:extLst>
          </p:cNvPr>
          <p:cNvSpPr txBox="1"/>
          <p:nvPr/>
        </p:nvSpPr>
        <p:spPr>
          <a:xfrm>
            <a:off x="11817675" y="6474048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06866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626195"/>
            <a:ext cx="8589441" cy="12485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600" dirty="0">
                <a:latin typeface="Cambria"/>
                <a:ea typeface="Calibri"/>
                <a:cs typeface="Times New Roman"/>
              </a:rPr>
              <a:t>2.3	CREAR BASE DE DATOS-EN LA NUBE</a:t>
            </a:r>
          </a:p>
          <a:p>
            <a:pPr marL="305435" indent="-305435" algn="just">
              <a:buFont typeface="Wingdings 2" panose="05050102010706020507" pitchFamily="18" charset="2"/>
              <a:buChar char=""/>
            </a:pPr>
            <a:r>
              <a:rPr lang="es-ES" sz="1600" b="1" dirty="0">
                <a:latin typeface="Cambria"/>
                <a:ea typeface="+mn-lt"/>
                <a:cs typeface="+mn-lt"/>
              </a:rPr>
              <a:t>Crear una Instancia de </a:t>
            </a:r>
            <a:r>
              <a:rPr lang="es-ES" sz="1600" b="1" dirty="0">
                <a:latin typeface="Cambria"/>
                <a:ea typeface="Cambria"/>
                <a:cs typeface="+mn-lt"/>
              </a:rPr>
              <a:t>SQL Server</a:t>
            </a:r>
          </a:p>
          <a:p>
            <a:pPr marL="305435" indent="-305435" algn="just">
              <a:buFont typeface="Wingdings 2" panose="05050102010706020507" pitchFamily="18" charset="2"/>
              <a:buChar char=""/>
            </a:pPr>
            <a:r>
              <a:rPr lang="es-ES" sz="1600" dirty="0">
                <a:latin typeface="Cambria"/>
                <a:ea typeface="+mn-lt"/>
                <a:cs typeface="+mn-lt"/>
              </a:rPr>
              <a:t>Seleccionar </a:t>
            </a:r>
            <a:r>
              <a:rPr lang="es-ES" sz="1600" b="1" dirty="0">
                <a:latin typeface="Cambria"/>
                <a:ea typeface="Cambria"/>
                <a:cs typeface="+mn-lt"/>
              </a:rPr>
              <a:t>SQL Server </a:t>
            </a:r>
            <a:r>
              <a:rPr lang="es-ES" sz="1600" dirty="0">
                <a:latin typeface="Cambria"/>
                <a:ea typeface="+mn-lt"/>
                <a:cs typeface="+mn-lt"/>
              </a:rPr>
              <a:t>como tipo de base de datos.</a:t>
            </a:r>
            <a:endParaRPr lang="es-ES" sz="1600">
              <a:latin typeface="Cambria"/>
              <a:ea typeface="Calibri"/>
              <a:cs typeface="Calibri"/>
            </a:endParaRPr>
          </a:p>
          <a:p>
            <a:pPr marL="305435" indent="-305435" algn="just">
              <a:buFont typeface="Wingdings 2" panose="05050102010706020507" pitchFamily="18" charset="2"/>
              <a:buChar char=""/>
            </a:pPr>
            <a:r>
              <a:rPr lang="es-ES" sz="1600" dirty="0">
                <a:latin typeface="Cambria"/>
                <a:ea typeface="+mn-lt"/>
                <a:cs typeface="+mn-lt"/>
              </a:rPr>
              <a:t>Optar por la edición </a:t>
            </a:r>
            <a:r>
              <a:rPr lang="es-ES" sz="1600" b="1" dirty="0">
                <a:latin typeface="Cambria"/>
                <a:ea typeface="+mn-lt"/>
                <a:cs typeface="+mn-lt"/>
              </a:rPr>
              <a:t>Enterprise</a:t>
            </a:r>
            <a:r>
              <a:rPr lang="es-ES" sz="1600" dirty="0">
                <a:latin typeface="Cambria"/>
                <a:ea typeface="+mn-lt"/>
                <a:cs typeface="+mn-lt"/>
              </a:rPr>
              <a:t>.</a:t>
            </a:r>
            <a:endParaRPr lang="es-ES" sz="1600">
              <a:latin typeface="Cambria"/>
              <a:ea typeface="Calibri"/>
              <a:cs typeface="Calibri"/>
            </a:endParaRPr>
          </a:p>
          <a:p>
            <a:pPr marL="305435" indent="-305435" algn="just">
              <a:buFont typeface="Wingdings 2" panose="05050102010706020507" pitchFamily="18" charset="2"/>
              <a:buChar char=""/>
            </a:pPr>
            <a:r>
              <a:rPr lang="es-ES" sz="1600" dirty="0">
                <a:latin typeface="Cambria"/>
                <a:ea typeface="+mn-lt"/>
                <a:cs typeface="+mn-lt"/>
              </a:rPr>
              <a:t>Configurar el ID, la contraseña y la versión de la base de datos</a:t>
            </a:r>
            <a:r>
              <a:rPr lang="es-ES" sz="1600" dirty="0">
                <a:effectLst/>
                <a:latin typeface="Cambria"/>
                <a:ea typeface="+mn-lt"/>
                <a:cs typeface="+mn-lt"/>
              </a:rPr>
              <a:t>.</a:t>
            </a:r>
            <a:endParaRPr lang="es-ES" sz="1600" dirty="0">
              <a:latin typeface="Cambria"/>
              <a:ea typeface="+mn-lt"/>
              <a:cs typeface="+mn-lt"/>
            </a:endParaRPr>
          </a:p>
          <a:p>
            <a:pPr marL="305435" indent="-305435" algn="just">
              <a:buFont typeface="Wingdings 2" panose="05050102010706020507" pitchFamily="18" charset="2"/>
              <a:buChar char=""/>
            </a:pPr>
            <a:endParaRPr lang="es-ES" dirty="0">
              <a:latin typeface="Cambria"/>
              <a:ea typeface="+mn-lt"/>
              <a:cs typeface="+mn-lt"/>
            </a:endParaRPr>
          </a:p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ES" dirty="0">
              <a:ea typeface="+mn-lt"/>
              <a:cs typeface="+mn-lt"/>
            </a:endParaRPr>
          </a:p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ES" dirty="0">
              <a:latin typeface="Gill Sans MT"/>
              <a:ea typeface="Calibri"/>
              <a:cs typeface="Times New Roman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  <a:endParaRPr lang="es-ES">
              <a:ea typeface="+mn-ea"/>
              <a:cs typeface="+mn-cs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</a:t>
            </a: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DATOS-EN LA NUBE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</p:txBody>
      </p:sp>
      <p:pic>
        <p:nvPicPr>
          <p:cNvPr id="4" name="Imagen 3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1FDB5174-3725-4436-7EF5-786F5B476B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89"/>
          <a:stretch>
            <a:fillRect/>
          </a:stretch>
        </p:blipFill>
        <p:spPr bwMode="auto">
          <a:xfrm>
            <a:off x="2061702" y="3788701"/>
            <a:ext cx="5400040" cy="24530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38997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626195"/>
            <a:ext cx="8589441" cy="12485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600" dirty="0">
                <a:latin typeface="Cambria"/>
                <a:ea typeface="Calibri"/>
                <a:cs typeface="Times New Roman"/>
              </a:rPr>
              <a:t>2.3	CREAR BASE DE DATOS-EN LA NUBE</a:t>
            </a:r>
          </a:p>
          <a:p>
            <a:pPr marL="305435" indent="-305435" algn="just">
              <a:buFont typeface="Wingdings 2" panose="05050102010706020507" pitchFamily="18" charset="2"/>
              <a:buChar char=""/>
            </a:pPr>
            <a:r>
              <a:rPr lang="es-ES" sz="1600" b="1" dirty="0">
                <a:latin typeface="Cambria"/>
                <a:ea typeface="+mn-lt"/>
                <a:cs typeface="+mn-lt"/>
              </a:rPr>
              <a:t>Configurar Conexiones</a:t>
            </a:r>
            <a:endParaRPr lang="es-ES" dirty="0">
              <a:latin typeface="Cambria"/>
              <a:ea typeface="Cambria"/>
            </a:endParaRPr>
          </a:p>
          <a:p>
            <a:pPr marL="305435" indent="-305435" algn="just">
              <a:buFont typeface="Wingdings 2" panose="05050102010706020507" pitchFamily="18" charset="2"/>
              <a:buChar char=""/>
            </a:pPr>
            <a:r>
              <a:rPr lang="es-ES" sz="1600" dirty="0">
                <a:latin typeface="Cambria"/>
                <a:ea typeface="+mn-lt"/>
                <a:cs typeface="+mn-lt"/>
              </a:rPr>
              <a:t>Identificar la IP pública en el apartado de conexiones.</a:t>
            </a:r>
            <a:endParaRPr lang="es-ES">
              <a:latin typeface="Cambria"/>
              <a:ea typeface="+mn-lt"/>
              <a:cs typeface="+mn-lt"/>
            </a:endParaRPr>
          </a:p>
          <a:p>
            <a:pPr marL="305435" indent="-305435" algn="just">
              <a:buFont typeface="Wingdings 2" panose="05050102010706020507" pitchFamily="18" charset="2"/>
              <a:buChar char=""/>
            </a:pPr>
            <a:r>
              <a:rPr lang="es-ES" sz="1600" dirty="0">
                <a:latin typeface="Cambria"/>
                <a:ea typeface="+mn-lt"/>
                <a:cs typeface="+mn-lt"/>
              </a:rPr>
              <a:t>Agregar la IP pública del dispositivo desde donde se accederá a la base de datos</a:t>
            </a:r>
            <a:r>
              <a:rPr lang="es-ES" sz="1600" dirty="0">
                <a:effectLst/>
                <a:latin typeface="Cambria"/>
                <a:ea typeface="+mn-lt"/>
                <a:cs typeface="+mn-lt"/>
              </a:rPr>
              <a:t>.</a:t>
            </a:r>
            <a:endParaRPr lang="es-ES" dirty="0">
              <a:latin typeface="Cambria"/>
              <a:ea typeface="+mn-lt"/>
              <a:cs typeface="+mn-lt"/>
            </a:endParaRPr>
          </a:p>
          <a:p>
            <a:pPr marL="305435" indent="-305435" algn="just">
              <a:buFont typeface="Wingdings 2" panose="05050102010706020507" pitchFamily="18" charset="2"/>
              <a:buChar char=""/>
            </a:pPr>
            <a:endParaRPr lang="es-ES" sz="1600" b="1" dirty="0">
              <a:latin typeface="Cambria"/>
              <a:ea typeface="+mn-lt"/>
              <a:cs typeface="+mn-lt"/>
            </a:endParaRPr>
          </a:p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ES" dirty="0">
              <a:ea typeface="+mn-lt"/>
              <a:cs typeface="+mn-lt"/>
            </a:endParaRPr>
          </a:p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ES" dirty="0">
              <a:latin typeface="Gill Sans MT"/>
              <a:ea typeface="Calibri"/>
              <a:cs typeface="Times New Roman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  <a:endParaRPr lang="es-ES">
              <a:ea typeface="+mn-ea"/>
              <a:cs typeface="+mn-cs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</a:t>
            </a: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DATOS-EN LA NUBE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</p:txBody>
      </p:sp>
      <p:pic>
        <p:nvPicPr>
          <p:cNvPr id="6" name="Imagen 5" descr="Interfaz de usuario gráfica, Aplicación, Tabla&#10;&#10;El contenido generado por IA puede ser incorrecto.">
            <a:extLst>
              <a:ext uri="{FF2B5EF4-FFF2-40B4-BE49-F238E27FC236}">
                <a16:creationId xmlns:a16="http://schemas.microsoft.com/office/drawing/2014/main" id="{56968456-C207-0841-84F2-CF1785624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2" r="28551"/>
          <a:stretch>
            <a:fillRect/>
          </a:stretch>
        </p:blipFill>
        <p:spPr bwMode="auto">
          <a:xfrm>
            <a:off x="843354" y="3804169"/>
            <a:ext cx="4438948" cy="26380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F9EEC70F-4E1A-0B0C-E7F2-A7123E6D9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76" r="56105"/>
          <a:stretch>
            <a:fillRect/>
          </a:stretch>
        </p:blipFill>
        <p:spPr bwMode="auto">
          <a:xfrm>
            <a:off x="5495366" y="3563076"/>
            <a:ext cx="2808303" cy="28791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42110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43" y="1911212"/>
            <a:ext cx="8589441" cy="1013800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2.3	CREAR BASE DE DATOS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	Al abrir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SQLServer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se abre un nuevo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query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 se corre el script de creación de la BD.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FDF5C8F-D355-2185-1B75-CE251ADC1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3120268"/>
            <a:ext cx="5188324" cy="298988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96331B0-4857-198E-374D-51211032AF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6016"/>
          <a:stretch>
            <a:fillRect/>
          </a:stretch>
        </p:blipFill>
        <p:spPr>
          <a:xfrm>
            <a:off x="5576142" y="2942307"/>
            <a:ext cx="3399908" cy="334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64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80613"/>
            <a:ext cx="8589441" cy="67499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	Para crear la base de datos, se debe crear un nuevo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Query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ejecución como se muestra a continuación.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F9FD4DED-19F2-016E-7B04-639DBCC5B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363" y="3120268"/>
            <a:ext cx="3747718" cy="249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58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013800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	Se procede a pegar el script de ejecución y se dará clic en “Ejecutar” para crear la base de datos.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FC1F6B21-133D-D4BB-6462-401380D00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716" y="3119652"/>
            <a:ext cx="6001916" cy="323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7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248504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	Para verificar la creación de la base de datos, se abrirá la carpeta “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Databases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y se procederá a verificar la existencia del nombre de la base de datos creada.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53A2E695-288C-922F-EE10-CF2C96E6F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134" y="3497299"/>
            <a:ext cx="4814122" cy="265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56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248504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	Una vez creada la base de datos, a continuación, se procede a ejecutar el script de ingreso de datos. Para ello, se creará un nuevo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Query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se pegará el script de inserción y a continuación se ejecutará el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query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57375034-A3D5-4033-40B9-A33127A6B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703" y="3357757"/>
            <a:ext cx="540004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9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248504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2.4	Creación del Servidor 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SOAP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	Al abrir Visual Studio, se deberá seleccionar el tipo de proyecto ASP .NET Web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C#.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9BB04474-2718-8A9E-5EC0-6183653C8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415" y="3172326"/>
            <a:ext cx="4751270" cy="335991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63893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248504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	A continuación, se procede a configurar el proyecto con el nombre y la ubicación.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</p:spTree>
    <p:extLst>
      <p:ext uri="{BB962C8B-B14F-4D97-AF65-F5344CB8AC3E}">
        <p14:creationId xmlns:p14="http://schemas.microsoft.com/office/powerpoint/2010/main" val="4261152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248504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	Finalmente, se 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mostrará Información adicional a elegir en el proyecto.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4A917F0F-8F9F-F718-6851-673FF0C4E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242" y="3171600"/>
            <a:ext cx="4637873" cy="322120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65198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FCC8BE-29CF-4C4C-BE9D-AC08DC5E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701336"/>
            <a:ext cx="3389726" cy="5424255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r>
              <a:rPr lang="es-ES" dirty="0">
                <a:solidFill>
                  <a:schemeClr val="bg1"/>
                </a:solidFill>
              </a:rPr>
              <a:t>DESARROLLO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OBJETIVO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MODELO CONCEPTUAL DE LA BASE DE DATOS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CREAR BASE DE DATOS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CREACIÓN DEL SERVIDOR SOAP</a:t>
            </a:r>
          </a:p>
          <a:p>
            <a:pPr marL="763200" lvl="1">
              <a:defRPr/>
            </a:pPr>
            <a:r>
              <a:rPr lang="es-ES" sz="1800" dirty="0">
                <a:solidFill>
                  <a:schemeClr val="bg1"/>
                </a:solidFill>
              </a:rPr>
              <a:t>CREAR BASE DE DATOS</a:t>
            </a:r>
          </a:p>
          <a:p>
            <a:pPr marL="763200" lvl="1">
              <a:defRPr/>
            </a:pPr>
            <a:r>
              <a:rPr lang="es-ES" sz="1800" dirty="0">
                <a:solidFill>
                  <a:schemeClr val="bg1"/>
                </a:solidFill>
              </a:rPr>
              <a:t>CREACIÓN DEL SERVIDOR SOAP</a:t>
            </a:r>
          </a:p>
          <a:p>
            <a:pPr marL="763200" lvl="1">
              <a:defRPr/>
            </a:pPr>
            <a:r>
              <a:rPr lang="es-ES" sz="1800" dirty="0">
                <a:solidFill>
                  <a:schemeClr val="bg1"/>
                </a:solidFill>
              </a:rPr>
              <a:t>CREACIÓN DEL PROYECTO – CLIENTE CONSOLA</a:t>
            </a:r>
          </a:p>
          <a:p>
            <a:pPr marL="763200" lvl="1">
              <a:defRPr/>
            </a:pPr>
            <a:r>
              <a:rPr lang="es-ES" sz="1800" dirty="0">
                <a:solidFill>
                  <a:schemeClr val="bg1"/>
                </a:solidFill>
              </a:rPr>
              <a:t>CREACIÓN DEL PROYECTO – CLIENTE ESCRITORIO</a:t>
            </a:r>
          </a:p>
          <a:p>
            <a:pPr marL="763200" lvl="1">
              <a:defRPr/>
            </a:pPr>
            <a:r>
              <a:rPr lang="es-ES" sz="1800" dirty="0">
                <a:solidFill>
                  <a:schemeClr val="bg1"/>
                </a:solidFill>
              </a:rPr>
              <a:t>CREACIÓN DEL PROYECTO – CLIENTE WEB</a:t>
            </a:r>
          </a:p>
          <a:p>
            <a:pPr marL="763200" lvl="1">
              <a:defRPr/>
            </a:pPr>
            <a:r>
              <a:rPr lang="es-ES" sz="1800" dirty="0">
                <a:solidFill>
                  <a:schemeClr val="bg1"/>
                </a:solidFill>
              </a:rPr>
              <a:t>CREACIÓN DEL PROYECTO – CLIENTE MOVIL</a:t>
            </a:r>
          </a:p>
          <a:p>
            <a:pPr marR="0" lvl="0" fontAlgn="auto">
              <a:lnSpc>
                <a:spcPct val="100000"/>
              </a:lnSpc>
              <a:tabLst/>
              <a:defRPr/>
            </a:pPr>
            <a:r>
              <a:rPr lang="es-ES" dirty="0">
                <a:solidFill>
                  <a:schemeClr val="bg1"/>
                </a:solidFill>
              </a:rPr>
              <a:t>CONCLUSIONES</a:t>
            </a:r>
          </a:p>
          <a:p>
            <a:pPr marR="0" lvl="0" fontAlgn="auto">
              <a:lnSpc>
                <a:spcPct val="100000"/>
              </a:lnSpc>
              <a:tabLst/>
              <a:defRPr/>
            </a:pPr>
            <a:r>
              <a:rPr lang="es-ES" dirty="0">
                <a:solidFill>
                  <a:schemeClr val="bg1"/>
                </a:solidFill>
              </a:rPr>
              <a:t>RECOMENDACIONES</a:t>
            </a:r>
          </a:p>
          <a:p>
            <a:pPr marR="0" lvl="0" fontAlgn="auto">
              <a:lnSpc>
                <a:spcPct val="100000"/>
              </a:lnSpc>
              <a:tabLst/>
              <a:defRPr/>
            </a:pPr>
            <a:r>
              <a:rPr lang="es-ES" dirty="0">
                <a:solidFill>
                  <a:schemeClr val="bg1"/>
                </a:solidFill>
              </a:rPr>
              <a:t>BIBLIOGRAFÍA</a:t>
            </a:r>
          </a:p>
        </p:txBody>
      </p:sp>
      <p:pic>
        <p:nvPicPr>
          <p:cNvPr id="6" name="Picture 2" descr="Resultado de imagen para AGENDA PNG">
            <a:extLst>
              <a:ext uri="{FF2B5EF4-FFF2-40B4-BE49-F238E27FC236}">
                <a16:creationId xmlns:a16="http://schemas.microsoft.com/office/drawing/2014/main" id="{BEAB8E00-371D-4C0F-B6B7-9BEE622AF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1522" y="1935576"/>
            <a:ext cx="6489819" cy="300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A76E918-E1AF-47F5-B0A9-06C8BD2DAC04}"/>
              </a:ext>
            </a:extLst>
          </p:cNvPr>
          <p:cNvSpPr txBox="1"/>
          <p:nvPr/>
        </p:nvSpPr>
        <p:spPr>
          <a:xfrm>
            <a:off x="11817675" y="6474048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49377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248504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	Una vez creado el proyecto, se procede a crear la estructura como se muestra a continuación.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45A5738E-DE4F-C3AF-F99C-4818F8919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75" y="3522306"/>
            <a:ext cx="5499846" cy="190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67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96352"/>
            <a:ext cx="8589441" cy="915629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	Para llamar el modelo de la base de datos anteriormente creada, se procede a crear un nuevo ítem dando clic derecho en la carpeta BD.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D5E5CE2-F6B4-244F-758A-B75AB3E60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51" y="3078572"/>
            <a:ext cx="8257534" cy="23115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97848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248504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	Ahora, se debe seleccionar el tipo de archivo SERVICIO WEB .NET.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7B7FA583-4E13-898E-A874-AFC0D71E6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649"/>
          <a:stretch/>
        </p:blipFill>
        <p:spPr bwMode="auto">
          <a:xfrm>
            <a:off x="1796013" y="3187132"/>
            <a:ext cx="5647523" cy="32527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5983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013800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13.	A continuación, se procede a crear la clase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VueloService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9" name="Imagen 8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3B286F68-0F86-E7EF-9688-DE07AC271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649"/>
          <a:stretch/>
        </p:blipFill>
        <p:spPr bwMode="auto">
          <a:xfrm>
            <a:off x="2063787" y="3194297"/>
            <a:ext cx="5624249" cy="323934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26254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787292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14.	Una vez creada la clase, se procede a agregar los atributos, que permitan realizar una interacción entre la base y el servidor.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- CLIENTE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77BAF2C5-CF66-1D37-1309-A81F18D3F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892" y="2967789"/>
            <a:ext cx="5400040" cy="290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1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93860"/>
            <a:ext cx="8589441" cy="1248504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15.	En la  clase se procede a agregar los métodos que permitan interactuar con la base de datos.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701BDBA-7598-EC91-C68A-952975DD5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518" y="2816793"/>
            <a:ext cx="6624318" cy="356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30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06" y="1793860"/>
            <a:ext cx="8589441" cy="1248504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16.	Una vez creada la clase, se procede a agregar los métodos que se van a utilizar.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B206E0D-A5E1-909B-464C-91CCCD917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66" y="3042364"/>
            <a:ext cx="6113357" cy="32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75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32487"/>
            <a:ext cx="8589441" cy="771250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17.	Para verificar su funcionamiento, se procede a ejecutar el proyecto y como resultado, se obtendrá una ventana similar a la siguiente.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, Aplicación, Word&#10;&#10;El contenido generado por IA puede ser incorrecto.">
            <a:extLst>
              <a:ext uri="{FF2B5EF4-FFF2-40B4-BE49-F238E27FC236}">
                <a16:creationId xmlns:a16="http://schemas.microsoft.com/office/drawing/2014/main" id="{977AF208-9DA0-39B1-05EA-31E425FB9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796" b="51695"/>
          <a:stretch>
            <a:fillRect/>
          </a:stretch>
        </p:blipFill>
        <p:spPr bwMode="auto">
          <a:xfrm>
            <a:off x="2163413" y="2997512"/>
            <a:ext cx="5011828" cy="31583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02611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2964"/>
            <a:ext cx="8589441" cy="883545"/>
          </a:xfrm>
        </p:spPr>
        <p:txBody>
          <a:bodyPr>
            <a:normAutofit fontScale="92500" lnSpcReduction="10000"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2.5	CREACIÓN DEL PROYECTO – CLIENTE CONSOLA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	Se creará un proyecto del tipo Web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 se brindará el nombre y la ubicación del proyecto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669E3D-4253-8756-F1EB-CA5C3C3AE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884" y="2648665"/>
            <a:ext cx="5009348" cy="368466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48556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2964"/>
            <a:ext cx="8589441" cy="883545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	Para el Proyecto del Cliente, se debe agregar el nombre y posterior seleccionar el tipo de proyecto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vacio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</p:spTree>
    <p:extLst>
      <p:ext uri="{BB962C8B-B14F-4D97-AF65-F5344CB8AC3E}">
        <p14:creationId xmlns:p14="http://schemas.microsoft.com/office/powerpoint/2010/main" val="1022546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8589441" cy="3678303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2.1	OBJETIVO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Desarrollar e implementar un Web </a:t>
            </a:r>
            <a:r>
              <a:rPr lang="es-ES" sz="1800" dirty="0" err="1">
                <a:effectLst/>
                <a:latin typeface="Cambria"/>
                <a:ea typeface="Calibri"/>
                <a:cs typeface="Times New Roman"/>
              </a:rPr>
              <a:t>Service</a:t>
            </a: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 utilizando </a:t>
            </a:r>
            <a:r>
              <a:rPr lang="es-ES" dirty="0">
                <a:latin typeface="Cambria"/>
                <a:ea typeface="Calibri"/>
                <a:cs typeface="Times New Roman"/>
              </a:rPr>
              <a:t>.NET</a:t>
            </a: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 mediante </a:t>
            </a:r>
            <a:r>
              <a:rPr lang="es-ES" sz="1800" dirty="0" err="1">
                <a:effectLst/>
                <a:latin typeface="Cambria"/>
                <a:ea typeface="Calibri"/>
                <a:cs typeface="Times New Roman"/>
              </a:rPr>
              <a:t>Dotnet</a:t>
            </a: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 para realizar el la búsqueda y compra de vuelos, ilustrando los pasos generales para su creación y presentación usando diferentes clientes.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</p:spTree>
    <p:extLst>
      <p:ext uri="{BB962C8B-B14F-4D97-AF65-F5344CB8AC3E}">
        <p14:creationId xmlns:p14="http://schemas.microsoft.com/office/powerpoint/2010/main" val="3141142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2964"/>
            <a:ext cx="8589441" cy="883545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	Para agregar el servicio se debe dar clic derecho sobre el proyecto y seleccionar la opción agregar nueva referencia de servicio.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78FA1036-6DD2-F2B7-76DC-D8ED4F3E8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962" y="2973517"/>
            <a:ext cx="3958045" cy="321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37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2964"/>
            <a:ext cx="8589441" cy="883545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	En la clase HomeEurekaBank.cs se agregarán aquellos métodos que logren conectar la vista con los métodos del servidor como se indica a continuación.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CEE18AE5-EA74-7210-7CAD-DDAB30279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138" y="2786509"/>
            <a:ext cx="6741475" cy="362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0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2964"/>
            <a:ext cx="8589441" cy="883545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	La vista de Movimientos desplegará un formulario para realizar la consulta de los movimientos de un número de cuenta.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AC083DBA-3B90-6C05-11B2-9BBA599E5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2" b="61007"/>
          <a:stretch>
            <a:fillRect/>
          </a:stretch>
        </p:blipFill>
        <p:spPr bwMode="auto">
          <a:xfrm>
            <a:off x="2627318" y="3111914"/>
            <a:ext cx="4710253" cy="24864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034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60969"/>
            <a:ext cx="8431632" cy="1114286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2.5	CREACIÓN DEL PROYECTO – CLIENTE ESCRITORIO</a:t>
            </a:r>
            <a:endParaRPr lang="es-ES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	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Creamos un nuevo proyecto Aplicación de Windows </a:t>
            </a:r>
            <a:r>
              <a:rPr lang="es-ES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Forms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(.NET Framework)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BE899FB-C56C-F047-9D24-193CD8996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47" y="2975255"/>
            <a:ext cx="7069489" cy="366111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57489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60969"/>
            <a:ext cx="8431632" cy="1114286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	Estructura Inicial del proyecto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352AF344-2520-B77B-AB56-21D31A271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18" y="3217851"/>
            <a:ext cx="7178879" cy="163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20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8431632" cy="765915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2.1	Creación controlador-Inicio </a:t>
            </a:r>
            <a:r>
              <a:rPr lang="es-EC" sz="1800" dirty="0">
                <a:solidFill>
                  <a:srgbClr val="548DD4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Home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99C997FD-CC44-7F77-E1FB-654BA8948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98" y="2545710"/>
            <a:ext cx="6718322" cy="361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19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8431632" cy="765915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	Creaci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ón de la clase Vuelos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47E1A856-0762-AA05-F587-F3C1767F7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385" y="2557048"/>
            <a:ext cx="6768530" cy="363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50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55" y="3117273"/>
            <a:ext cx="3478190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	</a:t>
            </a:r>
            <a:r>
              <a:rPr lang="es-E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Pesta</a:t>
            </a:r>
            <a:r>
              <a:rPr lang="es-EC" sz="2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ña Principal Aplicación Escritorio</a:t>
            </a:r>
            <a:endParaRPr lang="es-ES" sz="20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66787550-8012-FC9C-3C1F-A526BF117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824" y="2418112"/>
            <a:ext cx="5035784" cy="332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99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55" y="3117273"/>
            <a:ext cx="2870004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	</a:t>
            </a:r>
            <a:r>
              <a:rPr lang="es-ES" sz="2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Pestaña Buscar Vuelos</a:t>
            </a:r>
            <a:endParaRPr lang="es-ES" sz="20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Tabla&#10;&#10;El contenido generado por IA puede ser incorrecto.">
            <a:extLst>
              <a:ext uri="{FF2B5EF4-FFF2-40B4-BE49-F238E27FC236}">
                <a16:creationId xmlns:a16="http://schemas.microsoft.com/office/drawing/2014/main" id="{9C72C851-D261-BD9A-5625-3B696496F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426"/>
          <a:stretch>
            <a:fillRect/>
          </a:stretch>
        </p:blipFill>
        <p:spPr bwMode="auto">
          <a:xfrm>
            <a:off x="3554600" y="2619463"/>
            <a:ext cx="5400040" cy="2438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372201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55" y="3117273"/>
            <a:ext cx="2692723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7.	Pestaña Comprar Vuelos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B6755FAE-F7D1-902C-1AE1-E57539F27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980" y="2418112"/>
            <a:ext cx="5400040" cy="332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45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75697"/>
            <a:ext cx="6669841" cy="542416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2.2	MODELO CONCEPTUAL DE LA BASE DE DATOS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98C985F-E881-F862-3BA1-363BE59801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701" t="17548" r="34631" b="22850"/>
          <a:stretch>
            <a:fillRect/>
          </a:stretch>
        </p:blipFill>
        <p:spPr>
          <a:xfrm>
            <a:off x="2827175" y="2577854"/>
            <a:ext cx="3704253" cy="332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93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09" y="1986220"/>
            <a:ext cx="8576663" cy="1442780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2.5	CREACIÓN DEL PROYECTO – CLIENTE WEB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	Creación nuevo proyecto MVC ASP.NET aplicación web.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F14B3E12-0478-813A-2F81-D2C72010E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47" y="3195604"/>
            <a:ext cx="4665947" cy="32604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229033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09" y="1986220"/>
            <a:ext cx="8576663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	Estructura Inicial WEB.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C5F3F51F-CE37-E4F1-6DEE-4BC00F375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016" y="3548160"/>
            <a:ext cx="3124200" cy="1123950"/>
          </a:xfrm>
          <a:prstGeom prst="rect">
            <a:avLst/>
          </a:prstGeom>
        </p:spPr>
      </p:pic>
      <p:pic>
        <p:nvPicPr>
          <p:cNvPr id="6" name="Imagen 5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57F49484-A8C2-6CC5-CA5C-58C4E0162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819" y="2450183"/>
            <a:ext cx="3903686" cy="316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911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570" y="1585592"/>
            <a:ext cx="8576663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	</a:t>
            </a:r>
            <a:r>
              <a:rPr lang="es-ES" sz="2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Creación Clase home</a:t>
            </a:r>
            <a:endParaRPr lang="es-ES" sz="20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9F2319FF-0943-4427-85DB-D1D40F6F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09" y="2757776"/>
            <a:ext cx="6089780" cy="327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5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820EA554-3B9D-3E5E-6E11-E83E6E22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697" y="1474755"/>
            <a:ext cx="8576663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	Clase Vuelos</a:t>
            </a:r>
          </a:p>
        </p:txBody>
      </p:sp>
      <p:pic>
        <p:nvPicPr>
          <p:cNvPr id="4" name="Imagen 3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725501FA-1A8B-5F3E-488A-8AEFFEFAD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69" y="2580742"/>
            <a:ext cx="6349552" cy="341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40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1CC3656A-848C-00F7-F76B-28A81CEDD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169" y="1530173"/>
            <a:ext cx="8576663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Clase Comprar	</a:t>
            </a:r>
          </a:p>
        </p:txBody>
      </p:sp>
      <p:pic>
        <p:nvPicPr>
          <p:cNvPr id="3" name="Imagen 2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C39C2211-653F-9538-BD09-572228AE0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447" y="2634806"/>
            <a:ext cx="6715087" cy="360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621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35" y="1878037"/>
            <a:ext cx="2674627" cy="930477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	Pestaña Principal Web</a:t>
            </a:r>
          </a:p>
        </p:txBody>
      </p:sp>
      <p:pic>
        <p:nvPicPr>
          <p:cNvPr id="3" name="Imagen 2" descr="Imagen que contiene interior, computadora, tabla, monitor&#10;&#10;El contenido generado por IA puede ser incorrecto.">
            <a:extLst>
              <a:ext uri="{FF2B5EF4-FFF2-40B4-BE49-F238E27FC236}">
                <a16:creationId xmlns:a16="http://schemas.microsoft.com/office/drawing/2014/main" id="{048F2902-0C7F-9273-3E49-CBE0BC06C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375" y="2733048"/>
            <a:ext cx="6754139" cy="36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716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911" y="1898560"/>
            <a:ext cx="3524277" cy="829544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9. Pestaña     Vuelos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4070BB5-25D1-7BF4-4FD3-62F00133D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865" y="2588145"/>
            <a:ext cx="6954285" cy="373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6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72" y="1782145"/>
            <a:ext cx="3445376" cy="743865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9. Pestaña </a:t>
            </a:r>
            <a:r>
              <a:rPr lang="es-ES" sz="2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Comprar</a:t>
            </a:r>
            <a:endParaRPr lang="es-ES" sz="20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2A7DD6EC-66E4-5C90-3087-EC982286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70" y="2526010"/>
            <a:ext cx="6791084" cy="365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52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MOVIL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11212"/>
            <a:ext cx="8451972" cy="1013800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2.5	CREACIÓN DEL PROYECTO – CLIENTE MÓVIL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Estructura cliente móvil, MVC.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3280D2B-48E1-3B65-9400-D1C8F46E2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28" y="2925011"/>
            <a:ext cx="2400574" cy="344611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7D2CC68-9DFE-1C4A-2C2C-77A470CDE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881" y="3112570"/>
            <a:ext cx="3819178" cy="296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0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MOVIL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11212"/>
            <a:ext cx="8451972" cy="101380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	C</a:t>
            </a:r>
            <a:r>
              <a:rPr lang="es-ES" sz="2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lases principales, Modelo y  Controller</a:t>
            </a:r>
            <a:endParaRPr lang="es-ES" sz="20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BD72A5E-D4AF-538B-D477-DB0A2BC4B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111" y="2733257"/>
            <a:ext cx="4211320" cy="38481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7B9D18A-2226-85A9-6BAE-8FC2362B9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3037919"/>
            <a:ext cx="4013604" cy="343053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07188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248504"/>
          </a:xfrm>
        </p:spPr>
        <p:txBody>
          <a:bodyPr/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2.3	CREAR BASE DE </a:t>
            </a:r>
            <a:r>
              <a:rPr lang="es-ES" dirty="0">
                <a:latin typeface="Cambria"/>
                <a:ea typeface="Calibri"/>
                <a:cs typeface="Times New Roman"/>
              </a:rPr>
              <a:t>DATOS-EN LA NUBE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1.	</a:t>
            </a:r>
            <a:r>
              <a:rPr lang="es-ES" dirty="0">
                <a:latin typeface="Cambria"/>
                <a:ea typeface="+mn-lt"/>
                <a:cs typeface="+mn-lt"/>
              </a:rPr>
              <a:t>Se elige Google Cloud por su compatibilidad con bases </a:t>
            </a:r>
            <a:r>
              <a:rPr lang="es-ES" sz="1800" dirty="0">
                <a:effectLst/>
                <a:latin typeface="Cambria"/>
                <a:ea typeface="+mn-lt"/>
                <a:cs typeface="+mn-lt"/>
              </a:rPr>
              <a:t>de datos </a:t>
            </a:r>
            <a:r>
              <a:rPr lang="es-ES" dirty="0">
                <a:latin typeface="Cambria"/>
                <a:ea typeface="+mn-lt"/>
                <a:cs typeface="+mn-lt"/>
              </a:rPr>
              <a:t>SQL</a:t>
            </a:r>
            <a:r>
              <a:rPr lang="es-ES" sz="1800" dirty="0">
                <a:effectLst/>
                <a:latin typeface="Cambria"/>
                <a:ea typeface="+mn-lt"/>
                <a:cs typeface="+mn-lt"/>
              </a:rPr>
              <a:t>.</a:t>
            </a:r>
          </a:p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ES" dirty="0">
              <a:ea typeface="+mn-lt"/>
              <a:cs typeface="+mn-lt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  <a:endParaRPr lang="es-ES">
              <a:ea typeface="+mn-ea"/>
              <a:cs typeface="+mn-cs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</a:t>
            </a: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DATOS-EN LA NUBE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</p:txBody>
      </p:sp>
      <p:pic>
        <p:nvPicPr>
          <p:cNvPr id="4" name="Imagen 3" descr="Interfaz de usuario gráfica, Texto, Aplicación&#10;&#10;El contenido generado por inteligencia artificial puede ser incorrecto.">
            <a:extLst>
              <a:ext uri="{FF2B5EF4-FFF2-40B4-BE49-F238E27FC236}">
                <a16:creationId xmlns:a16="http://schemas.microsoft.com/office/drawing/2014/main" id="{8BBFB5E0-38FE-10D7-F72E-40A7EE8FAF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168"/>
          <a:stretch>
            <a:fillRect/>
          </a:stretch>
        </p:blipFill>
        <p:spPr>
          <a:xfrm>
            <a:off x="1555647" y="3335285"/>
            <a:ext cx="7045598" cy="272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94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MOVIL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11212"/>
            <a:ext cx="8451972" cy="101380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	C</a:t>
            </a:r>
            <a:r>
              <a:rPr lang="es-ES" sz="2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lases principales, </a:t>
            </a:r>
            <a:r>
              <a:rPr lang="es-ES" sz="2000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main.dart</a:t>
            </a:r>
            <a:r>
              <a:rPr lang="es-ES" sz="2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s-ES" sz="2000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main_page.dart</a:t>
            </a:r>
            <a:r>
              <a:rPr lang="es-ES" sz="2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ES" sz="20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951ED72-8288-203F-C3CB-523352282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76" y="2786467"/>
            <a:ext cx="3894757" cy="364641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DA1C2AD-5F39-F6C4-76E1-D928315B5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46" y="2786466"/>
            <a:ext cx="3974212" cy="364641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305695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MOVIL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11212"/>
            <a:ext cx="8451972" cy="101380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	C</a:t>
            </a:r>
            <a:r>
              <a:rPr lang="es-ES" sz="2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lases principales, Movimiento y  Deposito</a:t>
            </a:r>
            <a:endParaRPr lang="es-ES" sz="20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422850-C226-AD16-E435-ED35BD7C5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836637"/>
            <a:ext cx="4071928" cy="372458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2ACC452-8B9C-577F-7E79-369DD933A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90" y="2836637"/>
            <a:ext cx="4041975" cy="372458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479662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8589441" cy="3678303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Utilizar únicamente tecnologías .NET para el servidor y los clientes asegura una mayor cohesión y uniformidad en el desarrollo. Esto facilita la transferencia de conocimientos entre diferentes partes del sistema y mejora la colaboración dentro del equipo de desarrollo.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NET proporciona un ecosistema integral que incluye herramientas y bibliotecas maduras y bien soportadas para todas las plataformas objetivo (web, escritorio, móvil y consola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- CLIENTE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</p:spTree>
    <p:extLst>
      <p:ext uri="{BB962C8B-B14F-4D97-AF65-F5344CB8AC3E}">
        <p14:creationId xmlns:p14="http://schemas.microsoft.com/office/powerpoint/2010/main" val="28919916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290989-CA87-4621-A0C3-233A33CC6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0FD96C-3240-4673-A01D-AB9F82CF6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8571686" cy="3678303"/>
          </a:xfrm>
        </p:spPr>
        <p:txBody>
          <a:bodyPr/>
          <a:lstStyle/>
          <a:p>
            <a:pPr marL="243840" marR="0" indent="-24384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43840" algn="l"/>
              </a:tabLst>
            </a:pPr>
            <a:r>
              <a:rPr lang="es-EC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[1]	«Desarrollo y servicios Web.,» 26 SEP 2019. [En línea]. </a:t>
            </a:r>
            <a:r>
              <a:rPr lang="es-EC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Available</a:t>
            </a:r>
            <a:r>
              <a:rPr lang="es-EC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http://www.eumed.net/tesis-doctorales/2007/cavl/Desarrollo%20y%20servicios%20Web.htm. .</a:t>
            </a:r>
            <a:endParaRPr lang="en-U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s-EC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[2] 	M. </a:t>
            </a:r>
            <a:r>
              <a:rPr lang="es-EC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Arl</a:t>
            </a:r>
            <a:r>
              <a:rPr lang="es-EC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 Rodríguez, “SOA vs. SOAP y REST”, Adictos al trabajo, 2014. . </a:t>
            </a:r>
            <a:endParaRPr lang="en-U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C9745E7-07CB-4EAD-AB25-DF4CD32FFD3F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- CLIENTE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</p:spTree>
    <p:extLst>
      <p:ext uri="{BB962C8B-B14F-4D97-AF65-F5344CB8AC3E}">
        <p14:creationId xmlns:p14="http://schemas.microsoft.com/office/powerpoint/2010/main" val="3514226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248504"/>
          </a:xfrm>
        </p:spPr>
        <p:txBody>
          <a:bodyPr>
            <a:normAutofit fontScale="85000" lnSpcReduction="20000"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2.3	CREAR BASE DE </a:t>
            </a:r>
            <a:r>
              <a:rPr lang="es-ES" dirty="0">
                <a:latin typeface="Cambria"/>
                <a:ea typeface="Calibri"/>
                <a:cs typeface="Times New Roman"/>
              </a:rPr>
              <a:t>DATOS-EN LA NUBE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5435" indent="-305435" algn="just">
              <a:buFont typeface="Wingdings 2" panose="05050102010706020507" pitchFamily="18" charset="2"/>
              <a:buChar char=""/>
            </a:pPr>
            <a:r>
              <a:rPr lang="es-ES" b="1" dirty="0">
                <a:latin typeface="Cambria"/>
                <a:ea typeface="+mn-lt"/>
                <a:cs typeface="+mn-lt"/>
              </a:rPr>
              <a:t>Crear una Cuenta en Google Cloud</a:t>
            </a:r>
          </a:p>
          <a:p>
            <a:pPr marL="305435" indent="-305435" algn="just">
              <a:buFont typeface="Wingdings 2" panose="05050102010706020507" pitchFamily="18" charset="2"/>
              <a:buChar char=""/>
            </a:pPr>
            <a:r>
              <a:rPr lang="es-ES" dirty="0">
                <a:latin typeface="Cambria"/>
                <a:ea typeface="+mn-lt"/>
                <a:cs typeface="+mn-lt"/>
              </a:rPr>
              <a:t>Seleccionar el país y configurar la zona horaria.</a:t>
            </a:r>
            <a:endParaRPr lang="es-ES">
              <a:latin typeface="Cambria"/>
              <a:ea typeface="Cambria"/>
            </a:endParaRPr>
          </a:p>
          <a:p>
            <a:pPr marL="305435" indent="-305435" algn="just">
              <a:buFont typeface="Wingdings 2" panose="05050102010706020507" pitchFamily="18" charset="2"/>
              <a:buChar char=""/>
            </a:pPr>
            <a:r>
              <a:rPr lang="es-ES" dirty="0">
                <a:latin typeface="Cambria"/>
                <a:ea typeface="+mn-lt"/>
                <a:cs typeface="+mn-lt"/>
              </a:rPr>
              <a:t>Activar la facturación añadiendo un método de pago para habilitar los $300 </a:t>
            </a:r>
            <a:r>
              <a:rPr lang="es-ES" sz="1800" dirty="0">
                <a:effectLst/>
                <a:latin typeface="Cambria"/>
                <a:ea typeface="+mn-lt"/>
                <a:cs typeface="+mn-lt"/>
              </a:rPr>
              <a:t>de </a:t>
            </a:r>
            <a:r>
              <a:rPr lang="es-ES" dirty="0">
                <a:latin typeface="Cambria"/>
                <a:ea typeface="+mn-lt"/>
                <a:cs typeface="+mn-lt"/>
              </a:rPr>
              <a:t>crédito inicial</a:t>
            </a:r>
            <a:r>
              <a:rPr lang="es-ES" sz="1800" dirty="0">
                <a:effectLst/>
                <a:latin typeface="Cambria"/>
                <a:ea typeface="+mn-lt"/>
                <a:cs typeface="+mn-lt"/>
              </a:rPr>
              <a:t>.</a:t>
            </a:r>
            <a:endParaRPr lang="es-ES" dirty="0">
              <a:latin typeface="Cambria"/>
              <a:ea typeface="+mn-lt"/>
              <a:cs typeface="+mn-lt"/>
            </a:endParaRPr>
          </a:p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ES" sz="1800" dirty="0">
              <a:effectLst/>
              <a:ea typeface="+mn-lt"/>
              <a:cs typeface="+mn-lt"/>
            </a:endParaRPr>
          </a:p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ES" dirty="0">
              <a:ea typeface="+mn-lt"/>
              <a:cs typeface="+mn-lt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  <a:endParaRPr lang="es-ES">
              <a:ea typeface="+mn-ea"/>
              <a:cs typeface="+mn-cs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</a:t>
            </a: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DATOS-EN LA NUBE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</p:txBody>
      </p:sp>
      <p:pic>
        <p:nvPicPr>
          <p:cNvPr id="7" name="Imagen 6" descr="Interfaz de usuario gráfica, Texto, Aplicación, Word, Correo electrónico&#10;&#10;El contenido generado por inteligencia artificial puede ser incorrecto.">
            <a:extLst>
              <a:ext uri="{FF2B5EF4-FFF2-40B4-BE49-F238E27FC236}">
                <a16:creationId xmlns:a16="http://schemas.microsoft.com/office/drawing/2014/main" id="{969EF325-C89E-FC9E-076C-A40939198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940" y="3429000"/>
            <a:ext cx="4742150" cy="293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41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248504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dirty="0">
                <a:latin typeface="Cambria"/>
                <a:ea typeface="Calibri"/>
                <a:cs typeface="Times New Roman"/>
              </a:rPr>
              <a:t>2.3	CREAR BASE DE DATOS-EN LA NUBE</a:t>
            </a:r>
            <a:endParaRPr lang="es-ES">
              <a:latin typeface="Cambria"/>
              <a:ea typeface="Calibri"/>
              <a:cs typeface="Times New Roman"/>
            </a:endParaRPr>
          </a:p>
          <a:p>
            <a:pPr marL="305435" indent="-305435" algn="just">
              <a:buFont typeface="Wingdings 2" panose="05050102010706020507" pitchFamily="18" charset="2"/>
              <a:buChar char=""/>
            </a:pPr>
            <a:r>
              <a:rPr lang="es-ES" dirty="0">
                <a:latin typeface="Cambria"/>
                <a:ea typeface="+mn-lt"/>
                <a:cs typeface="+mn-lt"/>
              </a:rPr>
              <a:t>Acceder a la Consola de Google Cloud</a:t>
            </a:r>
          </a:p>
          <a:p>
            <a:pPr marL="305435" indent="-305435" algn="just">
              <a:buFont typeface="Wingdings 2" panose="05050102010706020507" pitchFamily="18" charset="2"/>
              <a:buChar char=""/>
            </a:pPr>
            <a:r>
              <a:rPr lang="es-ES" dirty="0">
                <a:latin typeface="Cambria"/>
                <a:ea typeface="+mn-lt"/>
                <a:cs typeface="+mn-lt"/>
              </a:rPr>
              <a:t>Buscar y seleccionar el apartado SQL en la consola</a:t>
            </a:r>
            <a:r>
              <a:rPr lang="es-ES" sz="1800" dirty="0">
                <a:effectLst/>
                <a:latin typeface="Cambria"/>
                <a:ea typeface="+mn-lt"/>
                <a:cs typeface="+mn-lt"/>
              </a:rPr>
              <a:t>.</a:t>
            </a:r>
            <a:endParaRPr lang="es-ES" dirty="0">
              <a:latin typeface="Cambria"/>
              <a:ea typeface="+mn-lt"/>
              <a:cs typeface="+mn-lt"/>
            </a:endParaRPr>
          </a:p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ES" dirty="0">
              <a:ea typeface="+mn-lt"/>
              <a:cs typeface="+mn-lt"/>
            </a:endParaRPr>
          </a:p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ES" dirty="0">
              <a:latin typeface="Gill Sans MT"/>
              <a:ea typeface="Calibri"/>
              <a:cs typeface="Times New Roman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  <a:endParaRPr lang="es-ES">
              <a:ea typeface="+mn-ea"/>
              <a:cs typeface="+mn-cs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</a:t>
            </a: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DATOS-EN LA NUBE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939DAA1-2BE3-8DD1-C700-478C538D8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973" y="3674117"/>
            <a:ext cx="3898601" cy="179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59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626195"/>
            <a:ext cx="8589441" cy="12485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600" dirty="0">
                <a:latin typeface="Cambria"/>
                <a:ea typeface="Calibri"/>
                <a:cs typeface="Times New Roman"/>
              </a:rPr>
              <a:t>2.3	CREAR BASE DE DATOS-EN LA NUBE</a:t>
            </a:r>
          </a:p>
          <a:p>
            <a:pPr marL="305435" indent="-305435" algn="just">
              <a:buFont typeface="Wingdings 2" panose="05050102010706020507" pitchFamily="18" charset="2"/>
              <a:buChar char=""/>
            </a:pPr>
            <a:r>
              <a:rPr lang="es-ES" sz="1600" b="1" dirty="0">
                <a:latin typeface="Cambria"/>
                <a:ea typeface="+mn-lt"/>
                <a:cs typeface="+mn-lt"/>
              </a:rPr>
              <a:t>Crear una Instancia de </a:t>
            </a:r>
            <a:r>
              <a:rPr lang="es-ES" sz="1600" b="1" dirty="0">
                <a:latin typeface="Cambria"/>
                <a:ea typeface="Cambria"/>
                <a:cs typeface="+mn-lt"/>
              </a:rPr>
              <a:t>SQL Server</a:t>
            </a:r>
          </a:p>
          <a:p>
            <a:pPr marL="305435" indent="-305435" algn="just">
              <a:buFont typeface="Wingdings 2" panose="05050102010706020507" pitchFamily="18" charset="2"/>
              <a:buChar char=""/>
            </a:pPr>
            <a:r>
              <a:rPr lang="es-ES" sz="1600" dirty="0">
                <a:latin typeface="Cambria"/>
                <a:ea typeface="+mn-lt"/>
                <a:cs typeface="+mn-lt"/>
              </a:rPr>
              <a:t>Seleccionar </a:t>
            </a:r>
            <a:r>
              <a:rPr lang="es-ES" sz="1600" b="1" dirty="0">
                <a:latin typeface="Cambria"/>
                <a:ea typeface="+mn-lt"/>
                <a:cs typeface="+mn-lt"/>
              </a:rPr>
              <a:t>SQL Server</a:t>
            </a:r>
            <a:r>
              <a:rPr lang="es-ES" sz="1600" dirty="0">
                <a:latin typeface="Cambria"/>
                <a:ea typeface="+mn-lt"/>
                <a:cs typeface="+mn-lt"/>
              </a:rPr>
              <a:t> como tipo de base de datos.</a:t>
            </a:r>
            <a:endParaRPr lang="es-ES" sz="1600">
              <a:latin typeface="Cambria"/>
              <a:ea typeface="Calibri"/>
              <a:cs typeface="Calibri"/>
            </a:endParaRPr>
          </a:p>
          <a:p>
            <a:pPr marL="305435" indent="-305435" algn="just">
              <a:buFont typeface="Wingdings 2" panose="05050102010706020507" pitchFamily="18" charset="2"/>
              <a:buChar char=""/>
            </a:pPr>
            <a:r>
              <a:rPr lang="es-ES" sz="1600" dirty="0">
                <a:latin typeface="Cambria"/>
                <a:ea typeface="+mn-lt"/>
                <a:cs typeface="+mn-lt"/>
              </a:rPr>
              <a:t>Optar por la edición </a:t>
            </a:r>
            <a:r>
              <a:rPr lang="es-ES" sz="1600" b="1" dirty="0">
                <a:latin typeface="Cambria"/>
                <a:ea typeface="+mn-lt"/>
                <a:cs typeface="+mn-lt"/>
              </a:rPr>
              <a:t>Enterprise</a:t>
            </a:r>
            <a:r>
              <a:rPr lang="es-ES" sz="1600" dirty="0">
                <a:latin typeface="Cambria"/>
                <a:ea typeface="+mn-lt"/>
                <a:cs typeface="+mn-lt"/>
              </a:rPr>
              <a:t>.</a:t>
            </a:r>
            <a:endParaRPr lang="es-ES" sz="1600">
              <a:latin typeface="Cambria"/>
              <a:ea typeface="Calibri"/>
              <a:cs typeface="Calibri"/>
            </a:endParaRPr>
          </a:p>
          <a:p>
            <a:pPr marL="305435" indent="-305435" algn="just">
              <a:buFont typeface="Wingdings 2" panose="05050102010706020507" pitchFamily="18" charset="2"/>
              <a:buChar char=""/>
            </a:pPr>
            <a:r>
              <a:rPr lang="es-ES" sz="1600" dirty="0">
                <a:latin typeface="Cambria"/>
                <a:ea typeface="+mn-lt"/>
                <a:cs typeface="+mn-lt"/>
              </a:rPr>
              <a:t>Configurar el ID, la contraseña y la versión de la base de datos</a:t>
            </a:r>
            <a:r>
              <a:rPr lang="es-ES" sz="1600" dirty="0">
                <a:effectLst/>
                <a:latin typeface="Cambria"/>
                <a:ea typeface="+mn-lt"/>
                <a:cs typeface="+mn-lt"/>
              </a:rPr>
              <a:t>.</a:t>
            </a:r>
            <a:endParaRPr lang="es-ES" sz="1600" dirty="0">
              <a:latin typeface="Cambria"/>
              <a:ea typeface="+mn-lt"/>
              <a:cs typeface="+mn-lt"/>
            </a:endParaRPr>
          </a:p>
          <a:p>
            <a:pPr marL="305435" indent="-305435" algn="just">
              <a:buFont typeface="Wingdings 2" panose="05050102010706020507" pitchFamily="18" charset="2"/>
              <a:buChar char=""/>
            </a:pPr>
            <a:endParaRPr lang="es-ES" dirty="0">
              <a:latin typeface="Cambria"/>
              <a:ea typeface="+mn-lt"/>
              <a:cs typeface="+mn-lt"/>
            </a:endParaRPr>
          </a:p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ES" dirty="0">
              <a:ea typeface="+mn-lt"/>
              <a:cs typeface="+mn-lt"/>
            </a:endParaRPr>
          </a:p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ES" dirty="0">
              <a:latin typeface="Gill Sans MT"/>
              <a:ea typeface="Calibri"/>
              <a:cs typeface="Times New Roman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  <a:endParaRPr lang="es-ES">
              <a:ea typeface="+mn-ea"/>
              <a:cs typeface="+mn-cs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</a:t>
            </a: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DATOS-EN LA NUBE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</p:txBody>
      </p:sp>
      <p:pic>
        <p:nvPicPr>
          <p:cNvPr id="6" name="Imagen 5" descr="Interfaz de usuario gráfica, Texto, Aplicación, Correo electrónico&#10;&#10;El contenido generado por inteligencia artificial puede ser incorrecto.">
            <a:extLst>
              <a:ext uri="{FF2B5EF4-FFF2-40B4-BE49-F238E27FC236}">
                <a16:creationId xmlns:a16="http://schemas.microsoft.com/office/drawing/2014/main" id="{E41C4864-CD51-2E8F-AA89-84353173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01" y="3882606"/>
            <a:ext cx="4504607" cy="1565695"/>
          </a:xfrm>
          <a:prstGeom prst="rect">
            <a:avLst/>
          </a:prstGeom>
        </p:spPr>
      </p:pic>
      <p:pic>
        <p:nvPicPr>
          <p:cNvPr id="7" name="Imagen 6" descr="Interfaz de usuario gráfica, Texto, Aplicación, Tabla&#10;&#10;El contenido generado por inteligencia artificial puede ser incorrecto.">
            <a:extLst>
              <a:ext uri="{FF2B5EF4-FFF2-40B4-BE49-F238E27FC236}">
                <a16:creationId xmlns:a16="http://schemas.microsoft.com/office/drawing/2014/main" id="{5237E23A-CA43-E2A5-DF40-CE0AEAF8C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747" y="3882517"/>
            <a:ext cx="3926996" cy="296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626195"/>
            <a:ext cx="8589441" cy="12485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600" dirty="0">
                <a:latin typeface="Cambria"/>
                <a:ea typeface="Calibri"/>
                <a:cs typeface="Times New Roman"/>
              </a:rPr>
              <a:t>2.3	CREAR BASE DE DATOS-EN LA NUBE</a:t>
            </a:r>
          </a:p>
          <a:p>
            <a:pPr marL="305435" indent="-305435" algn="just">
              <a:buFont typeface="Wingdings 2" panose="05050102010706020507" pitchFamily="18" charset="2"/>
              <a:buChar char=""/>
            </a:pPr>
            <a:r>
              <a:rPr lang="es-ES" sz="1600" b="1" dirty="0">
                <a:latin typeface="Cambria"/>
                <a:ea typeface="+mn-lt"/>
                <a:cs typeface="+mn-lt"/>
              </a:rPr>
              <a:t>Crear una Instancia de </a:t>
            </a:r>
            <a:r>
              <a:rPr lang="es-ES" sz="1600" b="1" dirty="0">
                <a:latin typeface="Cambria"/>
                <a:ea typeface="Cambria"/>
                <a:cs typeface="+mn-lt"/>
              </a:rPr>
              <a:t>SQL Server</a:t>
            </a:r>
          </a:p>
          <a:p>
            <a:pPr marL="305435" indent="-305435" algn="just">
              <a:buFont typeface="Wingdings 2" panose="05050102010706020507" pitchFamily="18" charset="2"/>
              <a:buChar char=""/>
            </a:pPr>
            <a:r>
              <a:rPr lang="es-ES" sz="1600" dirty="0">
                <a:latin typeface="Cambria"/>
                <a:ea typeface="+mn-lt"/>
                <a:cs typeface="+mn-lt"/>
              </a:rPr>
              <a:t>Seleccionar </a:t>
            </a:r>
            <a:r>
              <a:rPr lang="es-ES" sz="1600" b="1" dirty="0">
                <a:latin typeface="Cambria"/>
                <a:ea typeface="Cambria"/>
                <a:cs typeface="+mn-lt"/>
              </a:rPr>
              <a:t>SQL Server </a:t>
            </a:r>
            <a:r>
              <a:rPr lang="es-ES" sz="1600" dirty="0">
                <a:latin typeface="Cambria"/>
                <a:ea typeface="+mn-lt"/>
                <a:cs typeface="+mn-lt"/>
              </a:rPr>
              <a:t>como tipo de base de datos.</a:t>
            </a:r>
            <a:endParaRPr lang="es-ES" sz="1600" dirty="0">
              <a:latin typeface="Cambria"/>
              <a:ea typeface="Calibri"/>
              <a:cs typeface="Calibri"/>
            </a:endParaRPr>
          </a:p>
          <a:p>
            <a:pPr marL="305435" indent="-305435" algn="just">
              <a:buFont typeface="Wingdings 2" panose="05050102010706020507" pitchFamily="18" charset="2"/>
              <a:buChar char=""/>
            </a:pPr>
            <a:r>
              <a:rPr lang="es-ES" sz="1600" dirty="0">
                <a:latin typeface="Cambria"/>
                <a:ea typeface="+mn-lt"/>
                <a:cs typeface="+mn-lt"/>
              </a:rPr>
              <a:t>Optar por la edición </a:t>
            </a:r>
            <a:r>
              <a:rPr lang="es-ES" sz="1600" b="1" dirty="0">
                <a:latin typeface="Cambria"/>
                <a:ea typeface="+mn-lt"/>
                <a:cs typeface="+mn-lt"/>
              </a:rPr>
              <a:t>Enterprise</a:t>
            </a:r>
            <a:r>
              <a:rPr lang="es-ES" sz="1600" dirty="0">
                <a:latin typeface="Cambria"/>
                <a:ea typeface="+mn-lt"/>
                <a:cs typeface="+mn-lt"/>
              </a:rPr>
              <a:t>.</a:t>
            </a:r>
            <a:endParaRPr lang="es-ES" sz="1600">
              <a:latin typeface="Cambria"/>
              <a:ea typeface="Calibri"/>
              <a:cs typeface="Calibri"/>
            </a:endParaRPr>
          </a:p>
          <a:p>
            <a:pPr marL="305435" indent="-305435" algn="just">
              <a:buFont typeface="Wingdings 2" panose="05050102010706020507" pitchFamily="18" charset="2"/>
              <a:buChar char=""/>
            </a:pPr>
            <a:r>
              <a:rPr lang="es-ES" sz="1600" dirty="0">
                <a:latin typeface="Cambria"/>
                <a:ea typeface="+mn-lt"/>
                <a:cs typeface="+mn-lt"/>
              </a:rPr>
              <a:t>Configurar el ID, la contraseña y la versión de la base de datos</a:t>
            </a:r>
            <a:r>
              <a:rPr lang="es-ES" sz="1600" dirty="0">
                <a:effectLst/>
                <a:latin typeface="Cambria"/>
                <a:ea typeface="+mn-lt"/>
                <a:cs typeface="+mn-lt"/>
              </a:rPr>
              <a:t>.</a:t>
            </a:r>
            <a:endParaRPr lang="es-ES" sz="1600" dirty="0">
              <a:latin typeface="Cambria"/>
              <a:ea typeface="+mn-lt"/>
              <a:cs typeface="+mn-lt"/>
            </a:endParaRPr>
          </a:p>
          <a:p>
            <a:pPr marL="305435" indent="-305435" algn="just">
              <a:buFont typeface="Wingdings 2" panose="05050102010706020507" pitchFamily="18" charset="2"/>
              <a:buChar char=""/>
            </a:pPr>
            <a:endParaRPr lang="es-ES" dirty="0">
              <a:latin typeface="Cambria"/>
              <a:ea typeface="+mn-lt"/>
              <a:cs typeface="+mn-lt"/>
            </a:endParaRPr>
          </a:p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ES" dirty="0">
              <a:ea typeface="+mn-lt"/>
              <a:cs typeface="+mn-lt"/>
            </a:endParaRPr>
          </a:p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ES" dirty="0">
              <a:latin typeface="Gill Sans MT"/>
              <a:ea typeface="Calibri"/>
              <a:cs typeface="Times New Roman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  <a:endParaRPr lang="es-ES">
              <a:ea typeface="+mn-ea"/>
              <a:cs typeface="+mn-cs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</a:t>
            </a: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DATOS-EN LA NUBE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</p:txBody>
      </p:sp>
      <p:pic>
        <p:nvPicPr>
          <p:cNvPr id="8" name="Imagen 7" descr="Interfaz de usuario gráfica, Texto, Aplicación, Chat o mensaje de texto&#10;&#10;El contenido generado por inteligencia artificial puede ser incorrecto.">
            <a:extLst>
              <a:ext uri="{FF2B5EF4-FFF2-40B4-BE49-F238E27FC236}">
                <a16:creationId xmlns:a16="http://schemas.microsoft.com/office/drawing/2014/main" id="{527ACFBA-A366-98A6-264E-548BD5CC4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384888"/>
            <a:ext cx="2934419" cy="800100"/>
          </a:xfrm>
          <a:prstGeom prst="rect">
            <a:avLst/>
          </a:prstGeom>
        </p:spPr>
      </p:pic>
      <p:pic>
        <p:nvPicPr>
          <p:cNvPr id="6" name="Imagen 5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8CC58F5B-AB54-AFA1-6A26-E419808FE0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8"/>
          <a:stretch>
            <a:fillRect/>
          </a:stretch>
        </p:blipFill>
        <p:spPr bwMode="auto">
          <a:xfrm>
            <a:off x="371751" y="3946499"/>
            <a:ext cx="5400040" cy="21374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410F67A-42EF-7F5C-FFE0-7F10539CF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914" y="6261196"/>
            <a:ext cx="5400040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3364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3565</Words>
  <Application>Microsoft Office PowerPoint</Application>
  <PresentationFormat>Panorámica</PresentationFormat>
  <Paragraphs>812</Paragraphs>
  <Slides>53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59" baseType="lpstr">
      <vt:lpstr>Calibri</vt:lpstr>
      <vt:lpstr>Cambria</vt:lpstr>
      <vt:lpstr>Gill Sans MT</vt:lpstr>
      <vt:lpstr>Symbol</vt:lpstr>
      <vt:lpstr>Wingdings 2</vt:lpstr>
      <vt:lpstr>Dividendo</vt:lpstr>
      <vt:lpstr>MANUAL VIAJECITOS SA SOAP EN LA NUBE DOTNET</vt:lpstr>
      <vt:lpstr>Presentación de PowerPoint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Conclusiones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MANUAL Aplicación web con MVC implementado en JAVA Caso Practico Saltos “MONSTER”</dc:title>
  <dc:creator>Michael Villarruel</dc:creator>
  <cp:lastModifiedBy>SUSANA CAMILA MORALES NORO�A</cp:lastModifiedBy>
  <cp:revision>75</cp:revision>
  <dcterms:created xsi:type="dcterms:W3CDTF">2020-08-13T07:15:02Z</dcterms:created>
  <dcterms:modified xsi:type="dcterms:W3CDTF">2025-07-12T00:08:39Z</dcterms:modified>
</cp:coreProperties>
</file>